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0977" autoAdjust="0"/>
  </p:normalViewPr>
  <p:slideViewPr>
    <p:cSldViewPr>
      <p:cViewPr>
        <p:scale>
          <a:sx n="52" d="100"/>
          <a:sy n="52" d="100"/>
        </p:scale>
        <p:origin x="-1604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808019-3C11-4C21-B08C-BFD9C22D0F66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1EF3A4-2D5A-4CC1-84BF-9150D2326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Free Consultation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Đổi</a:t>
            </a:r>
            <a:r>
              <a:rPr lang="en-US" baseline="0" dirty="0" smtClean="0"/>
              <a:t> sang TV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VN version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 =&gt;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 </a:t>
            </a:r>
            <a:r>
              <a:rPr lang="en-US" baseline="0" dirty="0" err="1" smtClean="0"/>
              <a:t>dòng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màu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xám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giống</a:t>
            </a:r>
            <a:r>
              <a:rPr lang="en-US" baseline="0" dirty="0" smtClean="0"/>
              <a:t> VN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VN version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 =&gt;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footer VN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</a:t>
            </a:r>
          </a:p>
          <a:p>
            <a:r>
              <a:rPr lang="en-US" baseline="0" dirty="0" smtClean="0"/>
              <a:t>Services/</a:t>
            </a:r>
            <a:r>
              <a:rPr lang="en-US" baseline="0" dirty="0" err="1" smtClean="0"/>
              <a:t>Dịch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footer </a:t>
            </a:r>
            <a:r>
              <a:rPr lang="en-US" baseline="0" dirty="0" err="1" smtClean="0"/>
              <a:t>nhỏ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VN version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 =&gt;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footer VN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</a:t>
            </a:r>
          </a:p>
          <a:p>
            <a:r>
              <a:rPr lang="en-US" baseline="0" dirty="0" smtClean="0"/>
              <a:t>Services/</a:t>
            </a:r>
            <a:r>
              <a:rPr lang="en-US" baseline="0" dirty="0" err="1" smtClean="0"/>
              <a:t>Dịch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vụ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footer </a:t>
            </a:r>
            <a:r>
              <a:rPr lang="en-US" baseline="0" smtClean="0"/>
              <a:t>nhỏ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Tên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Bắt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ngay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Cái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Bắt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ngay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Tên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Bắt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ngay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Cái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Bắt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ngay</a:t>
            </a:r>
            <a:endParaRPr lang="en-US" baseline="0" dirty="0" smtClean="0"/>
          </a:p>
          <a:p>
            <a:r>
              <a:rPr lang="en-US" baseline="0" dirty="0" err="1" smtClean="0"/>
              <a:t>Nhấn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đây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là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chuột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ô </a:t>
            </a:r>
            <a:r>
              <a:rPr lang="en-US" baseline="0" dirty="0" err="1" smtClean="0"/>
              <a:t>đầu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của</a:t>
            </a:r>
            <a:r>
              <a:rPr lang="en-US" baseline="0" dirty="0" smtClean="0"/>
              <a:t> form </a:t>
            </a:r>
            <a:r>
              <a:rPr lang="en-US" baseline="0" dirty="0" err="1" smtClean="0"/>
              <a:t>chứ</a:t>
            </a:r>
            <a:r>
              <a:rPr lang="en-US" baseline="0" dirty="0" smtClean="0"/>
              <a:t> k </a:t>
            </a:r>
            <a:r>
              <a:rPr lang="en-US" baseline="0" dirty="0" err="1" smtClean="0"/>
              <a:t>phải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vào</a:t>
            </a:r>
            <a:r>
              <a:rPr lang="en-US" baseline="0" dirty="0" smtClean="0"/>
              <a:t> footer </a:t>
            </a:r>
            <a:r>
              <a:rPr lang="en-US" baseline="0" dirty="0" err="1" smtClean="0"/>
              <a:t>lớn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Chưa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đúng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thứ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tự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bài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Engversion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số</a:t>
            </a:r>
            <a:r>
              <a:rPr lang="en-US" baseline="0" dirty="0" smtClean="0"/>
              <a:t> =&gt; </a:t>
            </a:r>
            <a:r>
              <a:rPr lang="en-US" baseline="0" dirty="0" err="1" smtClean="0"/>
              <a:t>Số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phố</a:t>
            </a:r>
            <a:r>
              <a:rPr lang="en-US" baseline="0" dirty="0" smtClean="0"/>
              <a:t> HCM </a:t>
            </a:r>
            <a:r>
              <a:rPr lang="en-US" baseline="0" dirty="0" err="1" smtClean="0"/>
              <a:t>xuống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với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Việt</a:t>
            </a:r>
            <a:r>
              <a:rPr lang="en-US" baseline="0" dirty="0" smtClean="0"/>
              <a:t> Nam</a:t>
            </a:r>
          </a:p>
          <a:p>
            <a:r>
              <a:rPr lang="en-US" baseline="0" dirty="0" err="1" smtClean="0"/>
              <a:t>Chủ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Nhật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Nghỉ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thay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ghi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làm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việc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err="1" smtClean="0"/>
              <a:t>Hàng</a:t>
            </a:r>
            <a:r>
              <a:rPr lang="en-US" baseline="0" dirty="0" smtClean="0"/>
              <a:t> confirm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cái</a:t>
            </a:r>
            <a:r>
              <a:rPr lang="en-US" baseline="0" dirty="0" smtClean="0"/>
              <a:t> map </a:t>
            </a:r>
            <a:r>
              <a:rPr lang="en-US" baseline="0" dirty="0" err="1" smtClean="0"/>
              <a:t>đè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mất</a:t>
            </a:r>
            <a:endParaRPr lang="en-US" baseline="0" dirty="0" smtClean="0"/>
          </a:p>
          <a:p>
            <a:r>
              <a:rPr lang="en-US" baseline="0" dirty="0" err="1" smtClean="0"/>
              <a:t>Và</a:t>
            </a:r>
            <a:r>
              <a:rPr lang="en-US" baseline="0" dirty="0" smtClean="0"/>
              <a:t> content </a:t>
            </a:r>
            <a:r>
              <a:rPr lang="en-US" baseline="0" dirty="0" err="1" smtClean="0"/>
              <a:t>chưa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chuyển</a:t>
            </a:r>
            <a:r>
              <a:rPr lang="en-US" baseline="0" dirty="0" smtClean="0"/>
              <a:t> sang TV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Vitality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Vì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vậy</a:t>
            </a:r>
            <a:r>
              <a:rPr lang="en-US" baseline="0" dirty="0" smtClean="0"/>
              <a:t>…” =&gt;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xuống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“Ho</a:t>
            </a:r>
            <a:r>
              <a:rPr lang="en-US" baseline="0" dirty="0" smtClean="0"/>
              <a:t> Chi Minh…”=&gt; </a:t>
            </a:r>
            <a:r>
              <a:rPr lang="en-US" baseline="0" dirty="0" err="1" smtClean="0"/>
              <a:t>xuống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hàng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Footer </a:t>
            </a:r>
            <a:r>
              <a:rPr lang="en-US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lệch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không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giống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Tư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vấn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miễn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phí</a:t>
            </a:r>
            <a:r>
              <a:rPr lang="en-US" baseline="0" dirty="0" smtClean="0"/>
              <a:t> ở menu tab =&gt; </a:t>
            </a:r>
            <a:r>
              <a:rPr lang="en-US" baseline="0" dirty="0" err="1" smtClean="0"/>
              <a:t>caplock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Engversion</a:t>
            </a:r>
            <a:endParaRPr lang="en-US" baseline="0" dirty="0" smtClean="0"/>
          </a:p>
          <a:p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nút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cũng</a:t>
            </a:r>
            <a:r>
              <a:rPr lang="en-US" baseline="0" dirty="0" smtClean="0"/>
              <a:t> v, </a:t>
            </a:r>
            <a:r>
              <a:rPr lang="en-US" baseline="0" dirty="0" err="1" smtClean="0"/>
              <a:t>nút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chỗ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trang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dvu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cần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xích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trên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Pading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lệch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Engversion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có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lệch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nhưng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ít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hơn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Địa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chỉ</a:t>
            </a:r>
            <a:r>
              <a:rPr lang="en-US" baseline="0" dirty="0" smtClean="0"/>
              <a:t> =&gt; </a:t>
            </a:r>
            <a:r>
              <a:rPr lang="vi-VN" dirty="0" smtClean="0"/>
              <a:t/>
            </a:r>
            <a:br>
              <a:rPr lang="vi-VN" dirty="0" smtClean="0"/>
            </a:br>
            <a:r>
              <a:rPr lang="vi-V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Số 37, Đường Lương Định Của, Phường Bình An, Quận 2, Thành Phố Hồ Chí Minh, Việt Nam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Viết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các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chữ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cái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đầu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US" baseline="0" dirty="0" smtClean="0"/>
              <a:t>2. “Please confirm…” =&gt; </a:t>
            </a:r>
            <a:r>
              <a:rPr lang="en-US" baseline="0" dirty="0" err="1" smtClean="0"/>
              <a:t>dịch</a:t>
            </a:r>
            <a:r>
              <a:rPr lang="en-US" baseline="0" dirty="0" smtClean="0"/>
              <a:t> sang TV</a:t>
            </a:r>
          </a:p>
          <a:p>
            <a:r>
              <a:rPr lang="en-US" baseline="0" dirty="0" smtClean="0"/>
              <a:t>3. “One more…” =&gt; </a:t>
            </a:r>
            <a:r>
              <a:rPr lang="en-US" baseline="0" dirty="0" err="1" smtClean="0"/>
              <a:t>dich</a:t>
            </a:r>
            <a:r>
              <a:rPr lang="en-US" baseline="0" dirty="0" smtClean="0"/>
              <a:t> sang TV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4. </a:t>
            </a:r>
            <a:r>
              <a:rPr lang="en-US" baseline="0" dirty="0" err="1" smtClean="0"/>
              <a:t>Trước</a:t>
            </a:r>
            <a:r>
              <a:rPr lang="en-US" baseline="0" dirty="0" smtClean="0"/>
              <a:t> ô </a:t>
            </a:r>
            <a:r>
              <a:rPr lang="en-US" baseline="0" dirty="0" err="1" smtClean="0"/>
              <a:t>subcribe</a:t>
            </a:r>
            <a:r>
              <a:rPr lang="en-US" baseline="0" dirty="0" smtClean="0"/>
              <a:t> VN version </a:t>
            </a:r>
            <a:r>
              <a:rPr lang="en-US" baseline="0" dirty="0" err="1" smtClean="0"/>
              <a:t>bị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thiếu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dòng</a:t>
            </a:r>
            <a:r>
              <a:rPr lang="en-US" baseline="0" dirty="0" smtClean="0"/>
              <a:t> “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Subscribe For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Lastest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Update”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như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version.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VN version </a:t>
            </a:r>
            <a:r>
              <a:rPr lang="en-US" baseline="0" dirty="0" err="1" smtClean="0"/>
              <a:t>khác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 Version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EF3A4-2D5A-4CC1-84BF-9150D23267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399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84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27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97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65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058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2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089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67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58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3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4CFB3-BFE1-42FA-B113-4C5CE4F6737A}" type="datetimeFigureOut">
              <a:rPr lang="en-US" smtClean="0"/>
              <a:t>14-Jun-19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A79C1-E0A4-4648-A3F5-7330249A9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52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914400"/>
            <a:ext cx="8305800" cy="3639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777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93144"/>
            <a:ext cx="5791200" cy="2237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665922"/>
            <a:ext cx="6590921" cy="23452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860" y="3175732"/>
            <a:ext cx="6096000" cy="2679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38556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0"/>
            <a:ext cx="8953137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200400"/>
            <a:ext cx="6492399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12562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685800"/>
            <a:ext cx="8953137" cy="198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200400"/>
            <a:ext cx="6492399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0777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46250"/>
            <a:ext cx="8419525" cy="236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89351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46250"/>
            <a:ext cx="8419525" cy="2368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078224"/>
            <a:ext cx="7280031" cy="233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57919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143000"/>
            <a:ext cx="7384359" cy="3409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15911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9" y="1033272"/>
            <a:ext cx="9117463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2490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89" y="381000"/>
            <a:ext cx="8412406" cy="248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657600"/>
            <a:ext cx="7543800" cy="222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9962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1975"/>
            <a:ext cx="8941950" cy="4238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7952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31850"/>
            <a:ext cx="8953026" cy="3816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574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1450"/>
            <a:ext cx="9067800" cy="298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00746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517" y="1676400"/>
            <a:ext cx="9301586" cy="1546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517" y="3581400"/>
            <a:ext cx="9280772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2247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914400"/>
            <a:ext cx="8090553" cy="3768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1430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6125"/>
            <a:ext cx="8984215" cy="2098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2814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91" y="411574"/>
            <a:ext cx="6544586" cy="21792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656" y="3048000"/>
            <a:ext cx="5695121" cy="11601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088" y="4495800"/>
            <a:ext cx="5562600" cy="1374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49480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793144"/>
            <a:ext cx="5791200" cy="22379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132263"/>
            <a:ext cx="6892925" cy="2386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3704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249</Words>
  <Application>Microsoft Office PowerPoint</Application>
  <PresentationFormat>On-screen Show (4:3)</PresentationFormat>
  <Paragraphs>44</Paragraphs>
  <Slides>17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</cp:revision>
  <dcterms:created xsi:type="dcterms:W3CDTF">2019-06-14T06:49:04Z</dcterms:created>
  <dcterms:modified xsi:type="dcterms:W3CDTF">2019-06-14T07:19:46Z</dcterms:modified>
</cp:coreProperties>
</file>

<file path=docProps/thumbnail.jpeg>
</file>